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3" r:id="rId7"/>
    <p:sldId id="264" r:id="rId8"/>
    <p:sldId id="262" r:id="rId9"/>
    <p:sldId id="25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638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27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35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43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80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28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650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805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250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21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9536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21C72-8F68-4738-954F-CAEE84AB8542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2B5FA-2913-4D68-BF70-4DA92191E2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91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/>
              <a:t>雪人快跑</a:t>
            </a:r>
            <a:endParaRPr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努</a:t>
            </a:r>
            <a:r>
              <a:rPr lang="zh-CN" altLang="en-US" sz="3200" dirty="0" smtClean="0"/>
              <a:t>努一口一个</a:t>
            </a:r>
            <a:endParaRPr lang="en-US" altLang="zh-CN" sz="3200" dirty="0" smtClean="0"/>
          </a:p>
          <a:p>
            <a:r>
              <a:rPr lang="en-US" altLang="zh-CN" dirty="0" smtClean="0"/>
              <a:t>16340064 </a:t>
            </a:r>
            <a:r>
              <a:rPr lang="zh-CN" altLang="en-US" dirty="0" smtClean="0"/>
              <a:t>古文鑫</a:t>
            </a:r>
            <a:r>
              <a:rPr lang="en-US" altLang="zh-CN" dirty="0" smtClean="0"/>
              <a:t>   16340063 </a:t>
            </a:r>
            <a:r>
              <a:rPr lang="zh-CN" altLang="en-US" dirty="0" smtClean="0"/>
              <a:t>巩泽群</a:t>
            </a:r>
            <a:endParaRPr lang="en-US" altLang="zh-CN" dirty="0" smtClean="0"/>
          </a:p>
          <a:p>
            <a:r>
              <a:rPr lang="en-US" altLang="zh-CN" dirty="0" smtClean="0"/>
              <a:t>16340069 </a:t>
            </a:r>
            <a:r>
              <a:rPr lang="zh-CN" altLang="en-US" dirty="0" smtClean="0"/>
              <a:t>韩宇潇</a:t>
            </a:r>
            <a:r>
              <a:rPr lang="en-US" altLang="zh-CN" dirty="0"/>
              <a:t> </a:t>
            </a:r>
            <a:r>
              <a:rPr lang="en-US" altLang="zh-CN" dirty="0" smtClean="0"/>
              <a:t>  16340072 </a:t>
            </a:r>
            <a:r>
              <a:rPr lang="zh-CN" altLang="en-US" dirty="0" smtClean="0"/>
              <a:t>何颢尧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199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Running Snowman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故事背景</a:t>
            </a:r>
            <a:endParaRPr lang="en-US" altLang="zh-CN" dirty="0" smtClean="0"/>
          </a:p>
          <a:p>
            <a:r>
              <a:rPr lang="zh-CN" altLang="en-US" dirty="0" smtClean="0"/>
              <a:t>游戏玩法</a:t>
            </a:r>
            <a:endParaRPr lang="en-US" altLang="zh-CN" dirty="0" smtClean="0"/>
          </a:p>
          <a:p>
            <a:r>
              <a:rPr lang="en-US" altLang="zh-CN" dirty="0"/>
              <a:t>CG</a:t>
            </a:r>
            <a:r>
              <a:rPr lang="zh-CN" altLang="en-US" dirty="0" smtClean="0"/>
              <a:t>技术</a:t>
            </a:r>
            <a:endParaRPr lang="en-US" altLang="zh-CN" dirty="0" smtClean="0"/>
          </a:p>
          <a:p>
            <a:r>
              <a:rPr lang="en-US" altLang="zh-CN" dirty="0"/>
              <a:t>Demo</a:t>
            </a:r>
            <a:r>
              <a:rPr lang="zh-CN" altLang="en-US" dirty="0" smtClean="0"/>
              <a:t>展示</a:t>
            </a:r>
            <a:endParaRPr lang="en-US" altLang="zh-CN" dirty="0" smtClean="0"/>
          </a:p>
          <a:p>
            <a:r>
              <a:rPr lang="zh-CN" altLang="en-US" dirty="0" smtClean="0"/>
              <a:t>任务安排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29154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故事背景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第一天，我变成了一只</a:t>
            </a:r>
            <a:r>
              <a:rPr lang="en-US" altLang="zh-CN" dirty="0" smtClean="0"/>
              <a:t>……</a:t>
            </a:r>
            <a:r>
              <a:rPr lang="zh-CN" altLang="en-US" dirty="0" smtClean="0"/>
              <a:t>雪人？周围都是雪山，看不到尽头，先到处走走吧。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第二天，太阳照在脸上好难受，不一会就融化了一块，还好捡到一个雪块补回来了。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第三天，今天的白天似乎比昨天更长，我挖了个雪洞，勉强挡得住太阳的直射。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第四天，阳光越来越猛烈，这个雪洞也待不下去了，我还能坚持到什么时候</a:t>
            </a:r>
            <a:r>
              <a:rPr lang="zh-CN" altLang="en-US" dirty="0"/>
              <a:t>？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--</a:t>
            </a:r>
            <a:r>
              <a:rPr lang="zh-CN" altLang="en-US" dirty="0" smtClean="0"/>
              <a:t>雪人日记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1508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游戏玩法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雪人快跑是一款生存沙盒游戏。</a:t>
            </a:r>
            <a:r>
              <a:rPr lang="zh-CN" altLang="en-US" dirty="0"/>
              <a:t>在阳光的照射下雪人会不断</a:t>
            </a:r>
            <a:r>
              <a:rPr lang="zh-CN" altLang="en-US" dirty="0" smtClean="0"/>
              <a:t>融化</a:t>
            </a:r>
            <a:r>
              <a:rPr lang="zh-CN" altLang="en-US" dirty="0"/>
              <a:t>，</a:t>
            </a:r>
            <a:r>
              <a:rPr lang="zh-CN" altLang="en-US" dirty="0" smtClean="0"/>
              <a:t>玩家可以控制雪人在场景中移动，收集雪块来保持自身的雪量，生存到极夜来临。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801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CG</a:t>
            </a:r>
            <a:r>
              <a:rPr lang="zh-CN" altLang="en-US" dirty="0" smtClean="0"/>
              <a:t>技术 </a:t>
            </a:r>
            <a:r>
              <a:rPr lang="en-US" altLang="zh-CN" dirty="0" smtClean="0"/>
              <a:t>- Basic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相机漫游：鼠标键盘控制雪人移动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光照和阴影：场景中的太阳照射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纹理贴图：场景中的雪山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阴影贴图：雪人的影子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模型导入：雪人的人物模型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092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CG</a:t>
            </a:r>
            <a:r>
              <a:rPr lang="zh-CN" altLang="en-US" dirty="0"/>
              <a:t>技术 </a:t>
            </a:r>
            <a:r>
              <a:rPr lang="en-US" altLang="zh-CN" dirty="0"/>
              <a:t>- </a:t>
            </a:r>
            <a:r>
              <a:rPr lang="en-US" altLang="zh-CN" dirty="0" smtClean="0"/>
              <a:t>Bonus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天空盒：表示场景远处的雪山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显示文字：在屏幕中显示雪量以及提示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模板测试：实现雪块特效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复杂光照：优化光照效果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重力系统：雪人的跳跃动作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碰撞检测：场景边界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粒子系统：实现下雪特效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流体模拟：雪水的流动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15532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Demo</a:t>
            </a:r>
            <a:r>
              <a:rPr lang="zh-CN" altLang="en-US" dirty="0" smtClean="0"/>
              <a:t>展示</a:t>
            </a:r>
            <a:endParaRPr lang="zh-CN" altLang="en-US" dirty="0"/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4900" y="1825625"/>
            <a:ext cx="7440613" cy="4351338"/>
          </a:xfrm>
        </p:spPr>
      </p:pic>
    </p:spTree>
    <p:extLst>
      <p:ext uri="{BB962C8B-B14F-4D97-AF65-F5344CB8AC3E}">
        <p14:creationId xmlns:p14="http://schemas.microsoft.com/office/powerpoint/2010/main" val="48613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任务安排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项目经理</a:t>
            </a:r>
            <a:r>
              <a:rPr lang="en-US" altLang="zh-CN" dirty="0"/>
              <a:t> </a:t>
            </a:r>
            <a:r>
              <a:rPr lang="en-US" altLang="zh-CN" dirty="0" smtClean="0"/>
              <a:t>- </a:t>
            </a:r>
            <a:r>
              <a:rPr lang="zh-CN" altLang="en-US" dirty="0" smtClean="0"/>
              <a:t>古文鑫：编写项目文档，实现游戏逻辑</a:t>
            </a:r>
            <a:endParaRPr lang="en-US" altLang="zh-CN" dirty="0" smtClean="0"/>
          </a:p>
          <a:p>
            <a:r>
              <a:rPr lang="zh-CN" altLang="en-US" dirty="0" smtClean="0"/>
              <a:t>技术</a:t>
            </a:r>
            <a:r>
              <a:rPr lang="zh-CN" altLang="en-US" dirty="0"/>
              <a:t>经理 </a:t>
            </a:r>
            <a:r>
              <a:rPr lang="en-US" altLang="zh-CN" dirty="0"/>
              <a:t>- </a:t>
            </a:r>
            <a:r>
              <a:rPr lang="zh-CN" altLang="en-US" dirty="0"/>
              <a:t>何颢尧</a:t>
            </a:r>
            <a:r>
              <a:rPr lang="zh-CN" altLang="en-US" dirty="0" smtClean="0"/>
              <a:t>：搭建代码框架，布置游戏场景</a:t>
            </a:r>
            <a:endParaRPr lang="en-US" altLang="zh-CN" dirty="0" smtClean="0"/>
          </a:p>
          <a:p>
            <a:r>
              <a:rPr lang="zh-CN" altLang="en-US" dirty="0" smtClean="0"/>
              <a:t>产品经理 </a:t>
            </a:r>
            <a:r>
              <a:rPr lang="en-US" altLang="zh-CN" dirty="0" smtClean="0"/>
              <a:t>- </a:t>
            </a:r>
            <a:r>
              <a:rPr lang="zh-CN" altLang="en-US" dirty="0" smtClean="0"/>
              <a:t>巩泽群：确定游戏机制，细化游戏元素</a:t>
            </a:r>
            <a:endParaRPr lang="en-US" altLang="zh-CN" dirty="0" smtClean="0"/>
          </a:p>
          <a:p>
            <a:r>
              <a:rPr lang="zh-CN" altLang="en-US" dirty="0" smtClean="0"/>
              <a:t>设计经理 </a:t>
            </a:r>
            <a:r>
              <a:rPr lang="en-US" altLang="zh-CN" dirty="0" smtClean="0"/>
              <a:t>- </a:t>
            </a:r>
            <a:r>
              <a:rPr lang="zh-CN" altLang="en-US" dirty="0" smtClean="0"/>
              <a:t>韩宇潇：设计游戏场景，制作人物模型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7962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9549"/>
          </a:xfrm>
        </p:spPr>
        <p:txBody>
          <a:bodyPr>
            <a:normAutofit/>
          </a:bodyPr>
          <a:lstStyle/>
          <a:p>
            <a:pPr algn="ctr"/>
            <a:r>
              <a:rPr lang="zh-CN" altLang="en-US" sz="7200" dirty="0" smtClean="0"/>
              <a:t>谢谢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660666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333</Words>
  <Application>Microsoft Office PowerPoint</Application>
  <PresentationFormat>宽屏</PresentationFormat>
  <Paragraphs>40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雪人快跑</vt:lpstr>
      <vt:lpstr>Running Snowman</vt:lpstr>
      <vt:lpstr>故事背景</vt:lpstr>
      <vt:lpstr>游戏玩法</vt:lpstr>
      <vt:lpstr>CG技术 - Basic</vt:lpstr>
      <vt:lpstr>CG技术 - Bonus</vt:lpstr>
      <vt:lpstr>Demo展示</vt:lpstr>
      <vt:lpstr>任务安排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雪人快跑</dc:title>
  <dc:creator>Gold</dc:creator>
  <cp:lastModifiedBy>Gold</cp:lastModifiedBy>
  <cp:revision>91</cp:revision>
  <dcterms:created xsi:type="dcterms:W3CDTF">2019-05-13T16:13:23Z</dcterms:created>
  <dcterms:modified xsi:type="dcterms:W3CDTF">2019-05-17T07:20:08Z</dcterms:modified>
</cp:coreProperties>
</file>

<file path=docProps/thumbnail.jpeg>
</file>